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ABDFB4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654" autoAdjust="0"/>
  </p:normalViewPr>
  <p:slideViewPr>
    <p:cSldViewPr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ABE6A-0BBC-4ECC-BFA1-7C20AB428F99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A7E6A-C023-4D88-8294-559B356CFF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500042"/>
            <a:ext cx="5429288" cy="507209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А-а! не терпишь … (Квашня)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Враньё – то приятнее…                                 ( Наташа)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Не всегда… душу вылечишь…               ( Лука)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Человек – вот…! (Сатин)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11" descr="На дне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714488"/>
            <a:ext cx="1857388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Правда в пьесе «На дне». Авторская позиция.</a:t>
            </a:r>
            <a:endParaRPr lang="ru-RU" dirty="0"/>
          </a:p>
        </p:txBody>
      </p:sp>
      <p:pic>
        <p:nvPicPr>
          <p:cNvPr id="4" name="Picture 9" descr="НОЧЛЕЖК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945481"/>
            <a:ext cx="6350000" cy="383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ru-RU" sz="6600" b="1" i="1" dirty="0" smtClean="0"/>
              <a:t>Правду всегда трудно сказать, ложь всегда легко слушать.</a:t>
            </a:r>
          </a:p>
          <a:p>
            <a:pPr>
              <a:buNone/>
            </a:pPr>
            <a:r>
              <a:rPr lang="ru-RU" sz="4400" dirty="0" smtClean="0"/>
              <a:t>                                </a:t>
            </a:r>
            <a:r>
              <a:rPr lang="ru-RU" sz="4400" b="1" dirty="0" err="1" smtClean="0"/>
              <a:t>Сюзанна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Броан</a:t>
            </a:r>
            <a:endParaRPr lang="ru-RU" sz="4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Правда, </a:t>
            </a:r>
            <a:r>
              <a:rPr lang="ru-RU" b="1" dirty="0" err="1" smtClean="0"/>
              <a:t>ы</a:t>
            </a:r>
            <a:r>
              <a:rPr lang="ru-RU" b="1" dirty="0" smtClean="0"/>
              <a:t>, ж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То, что существует в действительности, соответствует реальному положению вещей. </a:t>
            </a:r>
            <a:r>
              <a:rPr lang="ru-RU" i="1" dirty="0" smtClean="0"/>
              <a:t>Сказать правду.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Справедливость, честность, правое дело. </a:t>
            </a:r>
            <a:r>
              <a:rPr lang="ru-RU" i="1" dirty="0" smtClean="0"/>
              <a:t>Правда на твоей стороне.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То же, что и правота ( разговорное). </a:t>
            </a:r>
            <a:r>
              <a:rPr lang="ru-RU" i="1" dirty="0" smtClean="0"/>
              <a:t>Твоя правда.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Вводн. сл. Утверждение истинности, верно, в самом деле. </a:t>
            </a:r>
            <a:r>
              <a:rPr lang="ru-RU" i="1" dirty="0" smtClean="0"/>
              <a:t>Я, правда, не знал этого.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ПОСЛОВИЦЫ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Лучше горькая правда, чем сладкая ложь.</a:t>
            </a:r>
          </a:p>
          <a:p>
            <a:r>
              <a:rPr lang="ru-RU" sz="4400" dirty="0" smtClean="0"/>
              <a:t>Правде нигде нет места.</a:t>
            </a:r>
          </a:p>
          <a:p>
            <a:r>
              <a:rPr lang="ru-RU" sz="4400" dirty="0" smtClean="0"/>
              <a:t>За правду стой горой.</a:t>
            </a:r>
          </a:p>
          <a:p>
            <a:r>
              <a:rPr lang="ru-RU" sz="4400" dirty="0" smtClean="0"/>
              <a:t>Правда глаза колет, уши режет…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868346"/>
          </a:xfrm>
        </p:spPr>
        <p:txBody>
          <a:bodyPr/>
          <a:lstStyle/>
          <a:p>
            <a:r>
              <a:rPr lang="ru-RU" dirty="0" smtClean="0"/>
              <a:t>Великие о правде.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Мало говорящих правду, но ещё меньше способных её слушать. (М, </a:t>
            </a:r>
            <a:r>
              <a:rPr lang="ru-RU" dirty="0" err="1" smtClean="0"/>
              <a:t>Аврелий</a:t>
            </a:r>
            <a:r>
              <a:rPr lang="ru-RU" dirty="0" smtClean="0"/>
              <a:t>, римский император)</a:t>
            </a:r>
          </a:p>
          <a:p>
            <a:pPr>
              <a:buNone/>
            </a:pPr>
            <a:r>
              <a:rPr lang="ru-RU" dirty="0" smtClean="0"/>
              <a:t>Правда редко бывает чистой и никогда не бывает простой. ( О. </a:t>
            </a:r>
            <a:r>
              <a:rPr lang="ru-RU" dirty="0" err="1" smtClean="0"/>
              <a:t>Уальд</a:t>
            </a:r>
            <a:r>
              <a:rPr lang="ru-RU" dirty="0" smtClean="0"/>
              <a:t>, ирландский философ, поэт, писатель)</a:t>
            </a:r>
          </a:p>
          <a:p>
            <a:pPr>
              <a:buNone/>
            </a:pPr>
            <a:r>
              <a:rPr lang="ru-RU" dirty="0" smtClean="0"/>
              <a:t>Правда подчас рождает только ненависть. (А. Пушкин)</a:t>
            </a:r>
          </a:p>
          <a:p>
            <a:pPr>
              <a:buNone/>
            </a:pPr>
            <a:r>
              <a:rPr lang="ru-RU" dirty="0" smtClean="0"/>
              <a:t>Только правда, как бы она ни была тяжела, - легка. (А.Блок)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БУБНОВ</a:t>
            </a:r>
            <a:endParaRPr lang="ru-RU" b="1" dirty="0"/>
          </a:p>
        </p:txBody>
      </p:sp>
      <p:pic>
        <p:nvPicPr>
          <p:cNvPr id="4" name="Picture 4" descr="БУБНОВ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61615" y="1600200"/>
            <a:ext cx="362077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«Правда» </a:t>
            </a:r>
            <a:r>
              <a:rPr lang="ru-RU" dirty="0" err="1" smtClean="0"/>
              <a:t>Бубнова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« Шум – смерти не помеха»</a:t>
            </a:r>
          </a:p>
          <a:p>
            <a:pPr>
              <a:buNone/>
            </a:pPr>
            <a:r>
              <a:rPr lang="ru-RU" dirty="0" smtClean="0"/>
              <a:t>«На что совесть? Я – не богатый…»</a:t>
            </a:r>
          </a:p>
          <a:p>
            <a:pPr>
              <a:buNone/>
            </a:pPr>
            <a:r>
              <a:rPr lang="ru-RU" dirty="0" smtClean="0"/>
              <a:t>«Люди все живут… как щепки по реке плывут…Строят дом, а щепки – прочь»</a:t>
            </a:r>
          </a:p>
          <a:p>
            <a:pPr>
              <a:buNone/>
            </a:pPr>
            <a:r>
              <a:rPr lang="ru-RU" dirty="0" smtClean="0"/>
              <a:t>«Все так: родятся, поживут, умирают. И я помру… и ты»</a:t>
            </a:r>
          </a:p>
          <a:p>
            <a:pPr>
              <a:buNone/>
            </a:pPr>
            <a:r>
              <a:rPr lang="ru-RU" dirty="0" smtClean="0"/>
              <a:t>«Все люди на земле лишние…»</a:t>
            </a:r>
          </a:p>
          <a:p>
            <a:pPr>
              <a:buNone/>
            </a:pPr>
            <a:r>
              <a:rPr lang="ru-RU" dirty="0" smtClean="0"/>
              <a:t>«Всё сказки…»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ЛУКА</a:t>
            </a:r>
            <a:endParaRPr lang="ru-RU" b="1" dirty="0"/>
          </a:p>
        </p:txBody>
      </p:sp>
      <p:pic>
        <p:nvPicPr>
          <p:cNvPr id="4" name="Picture 4" descr="Лука актёр Москвин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14" y="1928802"/>
            <a:ext cx="2967845" cy="4525963"/>
          </a:xfrm>
          <a:noFill/>
          <a:ln/>
        </p:spPr>
      </p:pic>
      <p:pic>
        <p:nvPicPr>
          <p:cNvPr id="5" name="Picture 4" descr="443_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981075"/>
            <a:ext cx="2879725" cy="4537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«Правда» Луки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«Христос всех жалел и нам велел»</a:t>
            </a:r>
          </a:p>
          <a:p>
            <a:pPr>
              <a:buNone/>
            </a:pPr>
            <a:r>
              <a:rPr lang="ru-RU" dirty="0" smtClean="0"/>
              <a:t>« Человек всё может – лишь  захотел…»</a:t>
            </a:r>
          </a:p>
          <a:p>
            <a:pPr>
              <a:buNone/>
            </a:pPr>
            <a:r>
              <a:rPr lang="ru-RU" dirty="0" smtClean="0"/>
              <a:t>«Любить – живых надо…живых…»</a:t>
            </a:r>
          </a:p>
          <a:p>
            <a:pPr>
              <a:buNone/>
            </a:pPr>
            <a:r>
              <a:rPr lang="ru-RU" dirty="0" smtClean="0"/>
              <a:t>«Во что веришь, то и есть»</a:t>
            </a:r>
          </a:p>
          <a:p>
            <a:pPr>
              <a:buNone/>
            </a:pPr>
            <a:r>
              <a:rPr lang="ru-RU" dirty="0" smtClean="0"/>
              <a:t>«Если кто кому хорошо не сделал, то и худо поступил»</a:t>
            </a:r>
          </a:p>
          <a:p>
            <a:pPr>
              <a:buNone/>
            </a:pPr>
            <a:r>
              <a:rPr lang="ru-RU" dirty="0" smtClean="0"/>
              <a:t>«Всяко живет человек…как сердце налажено, так и живет… сегодня – добрый, завтра – злой…»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САТИН</a:t>
            </a:r>
            <a:endParaRPr lang="ru-RU" b="1" dirty="0"/>
          </a:p>
        </p:txBody>
      </p:sp>
      <p:pic>
        <p:nvPicPr>
          <p:cNvPr id="4" name="Picture 4" descr="Сатин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643050"/>
            <a:ext cx="5643602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«Правда» Сатина.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«Ложь – религия рабов и хозяев»</a:t>
            </a:r>
          </a:p>
          <a:p>
            <a:pPr>
              <a:buNone/>
            </a:pPr>
            <a:r>
              <a:rPr lang="ru-RU" dirty="0" smtClean="0"/>
              <a:t>«Человек свободен, он за все платит сам: за веру, за неверие, за любовь, за ум…»</a:t>
            </a:r>
          </a:p>
          <a:p>
            <a:pPr>
              <a:buNone/>
            </a:pPr>
            <a:r>
              <a:rPr lang="ru-RU" dirty="0" smtClean="0"/>
              <a:t>«Что такое правда? Человек – вот правда!»</a:t>
            </a:r>
          </a:p>
          <a:p>
            <a:pPr>
              <a:buNone/>
            </a:pPr>
            <a:r>
              <a:rPr lang="ru-RU" dirty="0" smtClean="0"/>
              <a:t>«Правда – бог свободного человека!»</a:t>
            </a:r>
          </a:p>
          <a:p>
            <a:pPr>
              <a:buNone/>
            </a:pPr>
            <a:r>
              <a:rPr lang="ru-RU" dirty="0" smtClean="0"/>
              <a:t>« </a:t>
            </a:r>
            <a:r>
              <a:rPr lang="ru-RU" dirty="0" err="1" smtClean="0"/>
              <a:t>Че-ло-век</a:t>
            </a:r>
            <a:r>
              <a:rPr lang="ru-RU" dirty="0" smtClean="0"/>
              <a:t>! Надо уважать человека! Не жалеть, не унижать его жалостью!»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28625"/>
          <a:ext cx="82296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ЖАЛЕТЬ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УВАЖАТЬ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3600" dirty="0" smtClean="0"/>
                        <a:t>Чувствовать жалость, сострадание.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3600" dirty="0" smtClean="0"/>
                        <a:t>Неохотно расходовать, тратить.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3600" dirty="0" smtClean="0"/>
                        <a:t>Чувствовать</a:t>
                      </a:r>
                      <a:r>
                        <a:rPr lang="ru-RU" sz="3600" baseline="0" dirty="0" smtClean="0"/>
                        <a:t> расположение к кому-либо, любить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1.Относиться с уважением.</a:t>
                      </a:r>
                    </a:p>
                    <a:p>
                      <a:r>
                        <a:rPr lang="ru-RU" sz="3600" dirty="0" smtClean="0"/>
                        <a:t>2.Считаться с кем-либо, чем-либо.</a:t>
                      </a:r>
                    </a:p>
                    <a:p>
                      <a:r>
                        <a:rPr lang="ru-RU" sz="3600" dirty="0" smtClean="0"/>
                        <a:t>3. Любить.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Две точки зрения на образ Сатина.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/>
          </a:bodyPr>
          <a:lstStyle/>
          <a:p>
            <a:r>
              <a:rPr lang="ru-RU" dirty="0" smtClean="0"/>
              <a:t>Литературовед А.Новикова называет Сатина «новым </a:t>
            </a:r>
            <a:r>
              <a:rPr lang="ru-RU" dirty="0" err="1" smtClean="0"/>
              <a:t>Данко</a:t>
            </a:r>
            <a:r>
              <a:rPr lang="ru-RU" dirty="0" smtClean="0"/>
              <a:t>», превратившимся из «романтика в реалиста», который «не может вести за собой людей, освещая дорогу лучами собственного сердца», ибо «у него нет сил».</a:t>
            </a:r>
          </a:p>
          <a:p>
            <a:r>
              <a:rPr lang="ru-RU" dirty="0" smtClean="0"/>
              <a:t>Сатин – идеолог наподобие Раскольникова, для которого Наполеон и Магомет – образцы людей, право имеющих, - в том числе и на пролитие крови.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/>
              <a:t>     Какая точка зрения вам кажется более справедливой и почему? Нельзя ли иначе объяснить факт обращения Сатина к этим историческим деятелям? Как вы понимаете слова героя: « что такое человек?..Это не ты, не я, не они…нет! – это ты, я , они, старик, Наполеон, Магомет…в одном»?</a:t>
            </a:r>
            <a:endParaRPr lang="ru-RU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3300"/>
                </a:solidFill>
              </a:rPr>
              <a:t>Горький выделяет</a:t>
            </a:r>
            <a:br>
              <a:rPr lang="ru-RU" b="1" dirty="0" smtClean="0">
                <a:solidFill>
                  <a:srgbClr val="CC3300"/>
                </a:solidFill>
              </a:rPr>
            </a:br>
            <a:r>
              <a:rPr lang="ru-RU" b="1" dirty="0" smtClean="0">
                <a:solidFill>
                  <a:srgbClr val="CC3300"/>
                </a:solidFill>
              </a:rPr>
              <a:t> две правды: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2FE305"/>
                </a:solidFill>
              </a:rPr>
              <a:t>«Правду – истину»</a:t>
            </a:r>
          </a:p>
          <a:p>
            <a:r>
              <a:rPr lang="ru-RU" b="1" dirty="0" smtClean="0">
                <a:solidFill>
                  <a:srgbClr val="2FE305"/>
                </a:solidFill>
              </a:rPr>
              <a:t>«Правду – мечту»</a:t>
            </a:r>
          </a:p>
          <a:p>
            <a:endParaRPr lang="ru-RU" b="1" dirty="0">
              <a:solidFill>
                <a:srgbClr val="2FE305"/>
              </a:solidFill>
            </a:endParaRPr>
          </a:p>
          <a:p>
            <a:endParaRPr lang="ru-RU" b="1" dirty="0" smtClean="0">
              <a:solidFill>
                <a:srgbClr val="2FE305"/>
              </a:solidFill>
            </a:endParaRPr>
          </a:p>
          <a:p>
            <a:pPr>
              <a:buNone/>
            </a:pPr>
            <a:r>
              <a:rPr lang="ru-RU" b="1" dirty="0" smtClean="0"/>
              <a:t>   Эти «правды» не совпадают, даже враждебны друг другу. Сатин предлагает «любовь к дальнему», к абстрактному Человеку, человеку – мечте. В этом проявляются взгляды самого Горького.</a:t>
            </a:r>
          </a:p>
          <a:p>
            <a:endParaRPr lang="ru-RU" dirty="0"/>
          </a:p>
        </p:txBody>
      </p:sp>
      <p:pic>
        <p:nvPicPr>
          <p:cNvPr id="4" name="Рисунок 3" descr="Горький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49778" y="188640"/>
            <a:ext cx="2326939" cy="3312368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Домашнее задание: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Сочинение – размышление «Строчки, которые кричат о Правде и Лжи» по тексту песни.</a:t>
            </a:r>
            <a:endParaRPr lang="ru-RU" dirty="0" smtClean="0"/>
          </a:p>
          <a:p>
            <a:pPr lvl="0"/>
            <a:r>
              <a:rPr lang="ru-RU" b="1" dirty="0" smtClean="0"/>
              <a:t>Подготовиться к написанию сочинения в классе  по творчеству М.Горькому.</a:t>
            </a: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6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666</Words>
  <Application>Microsoft Office PowerPoint</Application>
  <PresentationFormat>Экран (4:3)</PresentationFormat>
  <Paragraphs>71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 Правда в пьесе «На дне». Авторская позиция.</vt:lpstr>
      <vt:lpstr>Слайд 3</vt:lpstr>
      <vt:lpstr>Слайд 4</vt:lpstr>
      <vt:lpstr>ПОСЛОВИЦЫ</vt:lpstr>
      <vt:lpstr>Великие о правде.</vt:lpstr>
      <vt:lpstr>БУБНОВ</vt:lpstr>
      <vt:lpstr>«Правда» Бубнова.</vt:lpstr>
      <vt:lpstr>ЛУКА</vt:lpstr>
      <vt:lpstr>«Правда» Луки</vt:lpstr>
      <vt:lpstr>САТИН</vt:lpstr>
      <vt:lpstr>«Правда» Сатина.</vt:lpstr>
      <vt:lpstr>Слайд 13</vt:lpstr>
      <vt:lpstr>Две точки зрения на образ Сатина.</vt:lpstr>
      <vt:lpstr>Слайд 15</vt:lpstr>
      <vt:lpstr>Горький выделяет  две правды:</vt:lpstr>
      <vt:lpstr>Домашнее задание: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главбух</cp:lastModifiedBy>
  <cp:revision>36</cp:revision>
  <dcterms:created xsi:type="dcterms:W3CDTF">2005-01-02T10:33:34Z</dcterms:created>
  <dcterms:modified xsi:type="dcterms:W3CDTF">2017-01-30T06:07:09Z</dcterms:modified>
</cp:coreProperties>
</file>